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Poppins"/>
      <p:regular r:id="rId20"/>
      <p:bold r:id="rId21"/>
      <p:italic r:id="rId22"/>
      <p:boldItalic r:id="rId23"/>
    </p:embeddedFont>
    <p:embeddedFont>
      <p:font typeface="Libre Baskerville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LibreBaskerville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Baskerville-italic.fntdata"/><Relationship Id="rId25" Type="http://schemas.openxmlformats.org/officeDocument/2006/relationships/font" Target="fonts/LibreBaskervill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a96ded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fba96ded3e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3ff2120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03ff21209a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7120a83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07120a83e7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78de7b5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078de7b54f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2021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urcity.syrgov.net/2021/12/city-of-syracuse-seeks-community-input-on-proposed-surveillance-technology-for-crime-investigation-and-public-works-fleet-managemen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www.syracuse.com/news/2021/12/syracuse-police-might-use-surveillance-cameras-to-read-license-plates-officials-want-feedback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#16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12.14.2021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24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57200" y="1122925"/>
            <a:ext cx="7573500" cy="3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Welcome - Professor Yue Han &amp; David Brown</a:t>
            </a:r>
            <a:endParaRPr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- Update</a:t>
            </a:r>
            <a:endParaRPr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Holiday Update</a:t>
            </a:r>
            <a:endParaRPr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Current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open until December 21st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open until December 21st</a:t>
            </a:r>
            <a:endParaRPr sz="1500">
              <a:solidFill>
                <a:schemeClr val="accent1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69875" y="851625"/>
            <a:ext cx="3305400" cy="19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SLAs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Press Release 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278975" y="901725"/>
            <a:ext cx="6799800" cy="3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Update</a:t>
            </a:r>
            <a:endParaRPr b="1"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for Samsara and Flock Safety</a:t>
            </a:r>
            <a:r>
              <a:rPr b="1"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went out on December 7th calling for comments from the public.</a:t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open public comment period will close on December 21st.</a:t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There currently have 90 comments from the public.</a:t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CLICK HERE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see the article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Press Release 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89393" l="0" r="0" t="0"/>
          <a:stretch/>
        </p:blipFill>
        <p:spPr>
          <a:xfrm>
            <a:off x="2178625" y="885625"/>
            <a:ext cx="4554676" cy="2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138" y="1146475"/>
            <a:ext cx="5241917" cy="333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1493600" y="4517850"/>
            <a:ext cx="606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/>
              </a:rPr>
              <a:t>https://www.syracuse.com/news/2021/12/syracuse-police-might-use-surveillance-cameras-to-read-license-plates-officials-want-feedback.html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Holiday Update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278975" y="901725"/>
            <a:ext cx="67998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Update</a:t>
            </a:r>
            <a:endParaRPr b="1"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will NOT be meeting on Tuesday December 28th - Happy Holidays!</a:t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1278975" y="901725"/>
            <a:ext cx="67998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will send Public Comment feedback to the departments to get their responses</a:t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Members are encouraged to add questions through the public comment period for things that haven’t been addressed</a:t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Next time we meet we will reviewing the responses to the public comments provided by Departments. </a:t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